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Black" panose="02000000000000000000" pitchFamily="2" charset="0"/>
      <p:bold r:id="rId12"/>
      <p:boldItalic r:id="rId13"/>
    </p:embeddedFont>
    <p:embeddedFont>
      <p:font typeface="Roboto Light" panose="02000000000000000000" pitchFamily="2" charset="0"/>
      <p:regular r:id="rId14"/>
      <p:bold r:id="rId15"/>
      <p:italic r:id="rId16"/>
      <p:boldItalic r:id="rId17"/>
    </p:embeddedFont>
    <p:embeddedFont>
      <p:font typeface="Roboto Medium" panose="02000000000000000000" pitchFamily="2" charset="0"/>
      <p:regular r:id="rId18"/>
      <p:italic r:id="rId19"/>
    </p:embeddedFont>
    <p:embeddedFont>
      <p:font typeface="Roboto Thin" panose="02000000000000000000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jUvHfgjkM6CQntIFqhK1MrAa+q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7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91" autoAdjust="0"/>
  </p:normalViewPr>
  <p:slideViewPr>
    <p:cSldViewPr snapToGrid="0">
      <p:cViewPr varScale="1">
        <p:scale>
          <a:sx n="120" d="100"/>
          <a:sy n="120" d="100"/>
        </p:scale>
        <p:origin x="18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26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21" Type="http://schemas.openxmlformats.org/officeDocument/2006/relationships/font" Target="fonts/font18.fntdata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customschemas.google.com/relationships/presentationmetadata" Target="meta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font" Target="fonts/font20.fntdata"/><Relationship Id="rId28" Type="http://schemas.openxmlformats.org/officeDocument/2006/relationships/tableStyles" Target="tableStyles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font" Target="fonts/font1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 dirty="0"/>
              <a:t>&lt;&lt;BORRA ESTE TEXTO E INTRODUCE EL TEXTO QUE APARECERÁ EN EL TELEPROMPTER&gt;&gt;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egin">
  <p:cSld name="Begin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815439" y="514597"/>
            <a:ext cx="10636332" cy="57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sz="4400">
                <a:solidFill>
                  <a:schemeClr val="dk1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marL="914400" lvl="1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>
                <a:solidFill>
                  <a:schemeClr val="lt1"/>
                </a:solidFill>
              </a:defRPr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C + PiP">
  <p:cSld name="PC + PiP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/>
          <p:nvPr/>
        </p:nvSpPr>
        <p:spPr>
          <a:xfrm>
            <a:off x="173734" y="97726"/>
            <a:ext cx="11844531" cy="6662549"/>
          </a:xfrm>
          <a:prstGeom prst="roundRect">
            <a:avLst>
              <a:gd name="adj" fmla="val 16667"/>
            </a:avLst>
          </a:prstGeom>
          <a:solidFill>
            <a:srgbClr val="E3E3E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00" tIns="22825" rIns="45700" bIns="22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ORDENADOR + PRESENTADOR/A PICTURE IN PICTURE (PC + PiP)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USA ESTA DIAPOSITIVA PARA MOSTRAR EL ORDENADOR A PANTALLA COMPLETA Y EN UNA VENTANA AL PRESENTADOR/A</a:t>
            </a: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" name="Google Shape;66;p14" descr="Televisión contorn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2694" y="1680739"/>
            <a:ext cx="3326612" cy="332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descr="Imagen que contiene 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-29" t="-3271" r="29" b="13837"/>
          <a:stretch/>
        </p:blipFill>
        <p:spPr>
          <a:xfrm>
            <a:off x="4730153" y="2346960"/>
            <a:ext cx="2731694" cy="160673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/>
          <p:nvPr/>
        </p:nvSpPr>
        <p:spPr>
          <a:xfrm>
            <a:off x="6454168" y="3309257"/>
            <a:ext cx="969793" cy="592913"/>
          </a:xfrm>
          <a:prstGeom prst="roundRect">
            <a:avLst>
              <a:gd name="adj" fmla="val 16667"/>
            </a:avLst>
          </a:prstGeom>
          <a:solidFill>
            <a:srgbClr val="E3E3E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00" tIns="22825" rIns="45700" bIns="22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4" descr="Dibujo en blanco y negr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3873" y="3299707"/>
            <a:ext cx="1299090" cy="1299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">
  <p:cSld name="PM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/>
          <p:nvPr/>
        </p:nvSpPr>
        <p:spPr>
          <a:xfrm>
            <a:off x="173734" y="97726"/>
            <a:ext cx="11844531" cy="6662549"/>
          </a:xfrm>
          <a:prstGeom prst="roundRect">
            <a:avLst>
              <a:gd name="adj" fmla="val 16667"/>
            </a:avLst>
          </a:prstGeom>
          <a:solidFill>
            <a:srgbClr val="E3E3E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00" tIns="22825" rIns="45700" bIns="22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PRESENTADOR/A PLANO MEDIO (PM)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USA ESTA DIAPOSITIVA PARA MOSTRAR AL PRESENTADOR/A EN PLANO MEDIO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6" descr="Televisión contorn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2694" y="1680739"/>
            <a:ext cx="3326612" cy="332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6" descr="Dibujo en blanco y negr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0185" y="2454960"/>
            <a:ext cx="2071630" cy="20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C">
  <p:cSld name="PMC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/>
          <p:nvPr/>
        </p:nvSpPr>
        <p:spPr>
          <a:xfrm>
            <a:off x="173734" y="97726"/>
            <a:ext cx="11844531" cy="6662549"/>
          </a:xfrm>
          <a:prstGeom prst="roundRect">
            <a:avLst>
              <a:gd name="adj" fmla="val 16667"/>
            </a:avLst>
          </a:prstGeom>
          <a:solidFill>
            <a:srgbClr val="E3E3E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00" tIns="22825" rIns="45700" bIns="22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PRESENTADOR/A PLANO MEDIO CORTO (PMC)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USA ESTA DIAPOSITIVA PARA MOSTRAR AL PRESENTADOR/A EN PLANO MEDIO CORTO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Google Shape;23;p7" descr="Televisión contorn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2694" y="1680739"/>
            <a:ext cx="3326612" cy="332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7" descr="Dibujo en blanco y negro&#10;&#10;Descripción generada automáticamente con confianza m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80021" y="2521009"/>
            <a:ext cx="3031955" cy="30323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">
  <p:cSld name="PP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479219" y="322350"/>
            <a:ext cx="10858078" cy="60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349">
                <a:solidFill>
                  <a:srgbClr val="D5304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–"/>
              <a:defRPr/>
            </a:lvl2pPr>
            <a:lvl3pPr marL="1371600" lvl="2" indent="-41275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body" idx="2"/>
          </p:nvPr>
        </p:nvSpPr>
        <p:spPr>
          <a:xfrm>
            <a:off x="479219" y="924012"/>
            <a:ext cx="10858077" cy="29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45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8" descr="UGR-MARCA-02-monocromo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1055" y="5861875"/>
            <a:ext cx="1845228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8"/>
          <p:cNvSpPr txBox="1">
            <a:spLocks noGrp="1"/>
          </p:cNvSpPr>
          <p:nvPr>
            <p:ph type="body" idx="3"/>
          </p:nvPr>
        </p:nvSpPr>
        <p:spPr>
          <a:xfrm>
            <a:off x="471055" y="2329355"/>
            <a:ext cx="10866241" cy="33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450"/>
            </a:lvl1pPr>
            <a:lvl2pPr marL="914400" lvl="1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–"/>
              <a:defRPr/>
            </a:lvl2pPr>
            <a:lvl3pPr marL="1371600" lvl="2" indent="-41275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  <a:defRPr/>
            </a:lvl4pPr>
            <a:lvl5pPr marL="2286000" lvl="4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»"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4"/>
          </p:nvPr>
        </p:nvSpPr>
        <p:spPr>
          <a:xfrm>
            <a:off x="471055" y="1717639"/>
            <a:ext cx="10866241" cy="434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215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 + PM">
  <p:cSld name="PPT + PM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>
            <a:off x="7655605" y="55467"/>
            <a:ext cx="4497211" cy="6747067"/>
          </a:xfrm>
          <a:prstGeom prst="roundRect">
            <a:avLst>
              <a:gd name="adj" fmla="val 16667"/>
            </a:avLst>
          </a:prstGeom>
          <a:solidFill>
            <a:srgbClr val="E3E3E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00" tIns="22825" rIns="45700" bIns="22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55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POWERPOINT + PRESENTADOR/A PLANO MEDIO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(PPT + PM)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7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7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2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USA ESTA DIAPOSITIVA PARA MOSTRAR UNA DIAPOSITIVA POWERPOINT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2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JUNTO AL PRESENTADOR/A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9"/>
          <p:cNvGrpSpPr/>
          <p:nvPr/>
        </p:nvGrpSpPr>
        <p:grpSpPr>
          <a:xfrm>
            <a:off x="8261579" y="1790428"/>
            <a:ext cx="3555442" cy="3277144"/>
            <a:chOff x="6604836" y="986444"/>
            <a:chExt cx="12742006" cy="11743110"/>
          </a:xfrm>
        </p:grpSpPr>
        <p:pic>
          <p:nvPicPr>
            <p:cNvPr id="34" name="Google Shape;34;p9" descr="Televisión contorno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604836" y="986444"/>
              <a:ext cx="11743110" cy="1174311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Google Shape;35;p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711126" y="3559155"/>
              <a:ext cx="6042582" cy="53642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9" descr="Dibujo en blanco y negro&#10;&#10;Descripción generada automáticamente con confianza media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1789924" y="3559155"/>
              <a:ext cx="7556918" cy="75569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7" name="Google Shape;37;p9"/>
          <p:cNvSpPr txBox="1">
            <a:spLocks noGrp="1"/>
          </p:cNvSpPr>
          <p:nvPr>
            <p:ph type="body" idx="1"/>
          </p:nvPr>
        </p:nvSpPr>
        <p:spPr>
          <a:xfrm>
            <a:off x="479219" y="322350"/>
            <a:ext cx="6827272" cy="60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349">
                <a:solidFill>
                  <a:srgbClr val="D5304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–"/>
              <a:defRPr/>
            </a:lvl2pPr>
            <a:lvl3pPr marL="1371600" lvl="2" indent="-41275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79219" y="924012"/>
            <a:ext cx="6827271" cy="29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45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9" descr="UGR-MARCA-02-monocrom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055" y="5861875"/>
            <a:ext cx="1845228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71055" y="2329355"/>
            <a:ext cx="6832405" cy="33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450"/>
            </a:lvl1pPr>
            <a:lvl2pPr marL="914400" lvl="1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–"/>
              <a:defRPr/>
            </a:lvl2pPr>
            <a:lvl3pPr marL="1371600" lvl="2" indent="-41275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  <a:defRPr/>
            </a:lvl4pPr>
            <a:lvl5pPr marL="2286000" lvl="4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»"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71055" y="1717639"/>
            <a:ext cx="6832405" cy="434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215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 + PiP">
  <p:cSld name="PPT + PiP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/>
          <p:nvPr/>
        </p:nvSpPr>
        <p:spPr>
          <a:xfrm>
            <a:off x="8559561" y="4608786"/>
            <a:ext cx="3588185" cy="2193748"/>
          </a:xfrm>
          <a:prstGeom prst="roundRect">
            <a:avLst>
              <a:gd name="adj" fmla="val 16667"/>
            </a:avLst>
          </a:prstGeom>
          <a:solidFill>
            <a:srgbClr val="E3E3E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00" tIns="22825" rIns="45700" bIns="22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POWERPOINT + PRESENTADOR/A PICTURE IN PICTURE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(PPT + PiP)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7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8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PARA MOSTRAR  UNA DIAPOSITIVA POWERPOINT Y EN UNA VENTANA AL PRESENTADOR/A </a:t>
            </a:r>
            <a:endParaRPr sz="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10" descr="Televisión contorn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498988" y="4974888"/>
            <a:ext cx="1575330" cy="157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2195" y="5317286"/>
            <a:ext cx="1271287" cy="72710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0"/>
          <p:cNvSpPr/>
          <p:nvPr/>
        </p:nvSpPr>
        <p:spPr>
          <a:xfrm>
            <a:off x="10514229" y="5779267"/>
            <a:ext cx="382876" cy="234083"/>
          </a:xfrm>
          <a:prstGeom prst="roundRect">
            <a:avLst>
              <a:gd name="adj" fmla="val 16667"/>
            </a:avLst>
          </a:prstGeom>
          <a:solidFill>
            <a:srgbClr val="E3E3E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00" tIns="22825" rIns="45700" bIns="22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47;p10" descr="Dibujo en blanco y negr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61437" y="5779272"/>
            <a:ext cx="515901" cy="515969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479219" y="322350"/>
            <a:ext cx="10858078" cy="601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3349">
                <a:solidFill>
                  <a:srgbClr val="D53044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marL="914400" lvl="1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–"/>
              <a:defRPr/>
            </a:lvl2pPr>
            <a:lvl3pPr marL="1371600" lvl="2" indent="-41275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  <a:defRPr/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body" idx="2"/>
          </p:nvPr>
        </p:nvSpPr>
        <p:spPr>
          <a:xfrm>
            <a:off x="479219" y="924012"/>
            <a:ext cx="10858077" cy="296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45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  <p:pic>
        <p:nvPicPr>
          <p:cNvPr id="50" name="Google Shape;50;p10" descr="UGR-MARCA-02-monocromo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055" y="5861875"/>
            <a:ext cx="1845228" cy="73818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body" idx="3"/>
          </p:nvPr>
        </p:nvSpPr>
        <p:spPr>
          <a:xfrm>
            <a:off x="471055" y="2329355"/>
            <a:ext cx="10866241" cy="208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1450"/>
            </a:lvl1pPr>
            <a:lvl2pPr marL="914400" lvl="1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–"/>
              <a:defRPr/>
            </a:lvl2pPr>
            <a:lvl3pPr marL="1371600" lvl="2" indent="-41275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  <a:defRPr/>
            </a:lvl4pPr>
            <a:lvl5pPr marL="2286000" lvl="4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»"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4"/>
          </p:nvPr>
        </p:nvSpPr>
        <p:spPr>
          <a:xfrm>
            <a:off x="471055" y="1717639"/>
            <a:ext cx="10866241" cy="434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2400" tIns="121875" rIns="122400" bIns="12187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2150" b="1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286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M + FT">
  <p:cSld name="PM + FT">
    <p:bg>
      <p:bgPr>
        <a:solidFill>
          <a:srgbClr val="00B05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803147" y="1235034"/>
            <a:ext cx="6248446" cy="5212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  <a:defRPr sz="4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45720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SzPts val="3600"/>
              <a:buChar char="–"/>
              <a:defRPr/>
            </a:lvl2pPr>
            <a:lvl3pPr marL="1371600" lvl="2" indent="-412750" algn="l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SzPts val="2900"/>
              <a:buChar char="•"/>
              <a:defRPr/>
            </a:lvl3pPr>
            <a:lvl4pPr marL="1828800" lvl="3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–"/>
              <a:defRPr/>
            </a:lvl4pPr>
            <a:lvl5pPr marL="2286000" lvl="4" indent="-34925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Char char="»"/>
              <a:defRPr/>
            </a:lvl5pPr>
            <a:lvl6pPr marL="2743200" lvl="5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6pPr>
            <a:lvl7pPr marL="3200400" lvl="6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7pPr>
            <a:lvl8pPr marL="3657600" lvl="7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8pPr>
            <a:lvl9pPr marL="4114800" lvl="8" indent="-55880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SzPts val="52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C">
  <p:cSld name="P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/>
          <p:nvPr/>
        </p:nvSpPr>
        <p:spPr>
          <a:xfrm>
            <a:off x="173734" y="97726"/>
            <a:ext cx="11844531" cy="6662549"/>
          </a:xfrm>
          <a:prstGeom prst="roundRect">
            <a:avLst>
              <a:gd name="adj" fmla="val 16667"/>
            </a:avLst>
          </a:prstGeom>
          <a:solidFill>
            <a:srgbClr val="E3E3E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00" tIns="22825" rIns="45700" bIns="22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ORDENADOR A PANTALLA COMPLETA (PC)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USA ESTA DIAPOSITIVA PARA MOSTRAR EL ORDENADOR A PANTALLA COMPLETA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2" descr="Televisión contorn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2694" y="1680739"/>
            <a:ext cx="3326612" cy="332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2" descr="Imagen que contiene 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-29" t="-3271" r="29" b="13837"/>
          <a:stretch/>
        </p:blipFill>
        <p:spPr>
          <a:xfrm>
            <a:off x="4730153" y="2346960"/>
            <a:ext cx="2731694" cy="16067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C + PM">
  <p:cSld name="PC + PM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/>
          <p:nvPr/>
        </p:nvSpPr>
        <p:spPr>
          <a:xfrm>
            <a:off x="173734" y="97726"/>
            <a:ext cx="11844531" cy="6662549"/>
          </a:xfrm>
          <a:prstGeom prst="roundRect">
            <a:avLst>
              <a:gd name="adj" fmla="val 16667"/>
            </a:avLst>
          </a:prstGeom>
          <a:solidFill>
            <a:srgbClr val="E3E3E1"/>
          </a:solidFill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45700" tIns="22825" rIns="45700" bIns="228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ORDENADOR + PRESENTADOR/A (PC + PM)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1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1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USA ESTA DIAPOSITIVA PARA MOSTRAR EL ORDENADOR JUNTO AL PRESENTADOR/A EN PLANO MEDIO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2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13" descr="Televisión contorn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2694" y="1680739"/>
            <a:ext cx="3326612" cy="3327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descr="Imagen que contiene 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l="39763" t="2754" r="29" b="13837"/>
          <a:stretch/>
        </p:blipFill>
        <p:spPr>
          <a:xfrm>
            <a:off x="4732492" y="2408783"/>
            <a:ext cx="1644695" cy="152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descr="Dibujo en blanco y negro&#10;&#10;Descripción generada automáticamente con confianza medi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77118" y="2426201"/>
            <a:ext cx="2108630" cy="21089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09521" y="274638"/>
            <a:ext cx="1097295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5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09521" y="1600200"/>
            <a:ext cx="1097295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>
            <a:lvl1pPr marL="457200" marR="0" lvl="0" indent="-482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sz="40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marR="0" lvl="1" indent="-4572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sz="36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marR="0" lvl="2" indent="-412750" algn="l" rtl="0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  <a:defRPr sz="2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marR="0" lvl="3" indent="-34925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marR="0" lvl="5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58800" algn="l" rtl="0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sz="5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737257" y="6356350"/>
            <a:ext cx="284522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1550" b="0" i="0" u="none" strike="noStrike" cap="none">
                <a:solidFill>
                  <a:srgbClr val="A5A6A5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1550" b="0" i="0" u="none" strike="noStrike" cap="none">
                <a:solidFill>
                  <a:srgbClr val="A5A6A5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1550" b="0" i="0" u="none" strike="noStrike" cap="none">
                <a:solidFill>
                  <a:srgbClr val="A5A6A5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1550" b="0" i="0" u="none" strike="noStrike" cap="none">
                <a:solidFill>
                  <a:srgbClr val="A5A6A5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1550" b="0" i="0" u="none" strike="noStrike" cap="none">
                <a:solidFill>
                  <a:srgbClr val="A5A6A5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1550" b="0" i="0" u="none" strike="noStrike" cap="none">
                <a:solidFill>
                  <a:srgbClr val="A5A6A5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1550" b="0" i="0" u="none" strike="noStrike" cap="none">
                <a:solidFill>
                  <a:srgbClr val="A5A6A5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1550" b="0" i="0" u="none" strike="noStrike" cap="none">
                <a:solidFill>
                  <a:srgbClr val="A5A6A5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defRPr sz="1550" b="0" i="0" u="none" strike="noStrike" cap="none">
                <a:solidFill>
                  <a:srgbClr val="A5A6A5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9707A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body" idx="1"/>
          </p:nvPr>
        </p:nvSpPr>
        <p:spPr>
          <a:xfrm>
            <a:off x="852653" y="493873"/>
            <a:ext cx="10636332" cy="5870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>
            <a:noAutofit/>
          </a:bodyPr>
          <a:lstStyle/>
          <a:p>
            <a:pPr marL="45720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</a:pPr>
            <a:r>
              <a:rPr lang="es-ES" sz="16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En UNIMEDIA hay dos formas de iniciar la grabación.</a:t>
            </a:r>
            <a:endParaRPr lang="es-ES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s-ES" sz="1600" dirty="0">
                <a:solidFill>
                  <a:schemeClr val="lt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1. CON PORTADA POWERPOINT. </a:t>
            </a:r>
            <a:br>
              <a:rPr lang="es-ES" sz="1600" dirty="0">
                <a:solidFill>
                  <a:schemeClr val="lt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</a:br>
            <a:br>
              <a:rPr lang="es-ES" sz="14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es-ES" sz="12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  <a:t>Si eliges está opción, </a:t>
            </a:r>
            <a:r>
              <a:rPr lang="es-ES" sz="1200" b="1" dirty="0">
                <a:solidFill>
                  <a:schemeClr val="l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"/>
                <a:sym typeface="Roboto"/>
              </a:rPr>
              <a:t>modifica esta diapositiva </a:t>
            </a:r>
            <a:r>
              <a:rPr lang="es-ES" sz="12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  <a:t>e introduce tu portada. Ten en cuenta, que después de la portada, aparecerá tu imagen junto con el rótulo, sin necesidad de generar una diapositiva aparte para este fin.</a:t>
            </a:r>
            <a:br>
              <a:rPr lang="es-ES" sz="14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br>
              <a:rPr lang="es-ES" sz="14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br>
              <a:rPr lang="es-ES" sz="14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br>
              <a:rPr lang="es-ES" sz="14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br>
              <a:rPr lang="es-ES" sz="14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br>
              <a:rPr lang="es-ES" sz="14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br>
              <a:rPr lang="es-ES" sz="14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br>
              <a:rPr lang="es-ES" sz="14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endParaRPr lang="es-ES" sz="1400" dirty="0">
              <a:solidFill>
                <a:schemeClr val="lt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/>
              <a:sym typeface="Roboto Light"/>
            </a:endParaRPr>
          </a:p>
          <a:p>
            <a:pPr marL="22860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s-ES" sz="1600" dirty="0">
                <a:solidFill>
                  <a:schemeClr val="l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Light"/>
                <a:sym typeface="Roboto Light"/>
              </a:rPr>
              <a:t>2. SIN PORTADA POWERPOINT. </a:t>
            </a:r>
            <a:endParaRPr lang="es-ES" sz="1000" dirty="0">
              <a:solidFill>
                <a:schemeClr val="lt1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Light"/>
              <a:sym typeface="Roboto Light"/>
            </a:endParaRPr>
          </a:p>
          <a:p>
            <a:pPr marL="22860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es-ES" sz="12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  <a:t>En esta opción, aparecerá tu imagen junto con el rótulo indicando tu nombre y cargo.</a:t>
            </a:r>
            <a:endParaRPr lang="es-ES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</a:pPr>
            <a:br>
              <a:rPr lang="es-ES" sz="16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br>
              <a:rPr lang="es-ES" sz="16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br>
              <a:rPr lang="es-ES" sz="16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br>
              <a:rPr lang="es-ES" sz="16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br>
              <a:rPr lang="es-ES" sz="16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endParaRPr lang="es-ES" sz="1600" dirty="0">
              <a:solidFill>
                <a:schemeClr val="lt1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/>
              <a:sym typeface="Roboto Light"/>
            </a:endParaRPr>
          </a:p>
          <a:p>
            <a:pPr marL="457200" lvl="0" indent="-2286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000"/>
              <a:buNone/>
            </a:pPr>
            <a:br>
              <a:rPr lang="es-ES" sz="16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</a:br>
            <a:r>
              <a:rPr lang="es-ES" sz="1400" dirty="0">
                <a:solidFill>
                  <a:schemeClr val="lt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/>
                <a:sym typeface="Roboto Light"/>
              </a:rPr>
              <a:t>* IMPORTANTE: Independientemente de la opción escogida, inserta tu discurso en la sección de NOTAS. </a:t>
            </a:r>
            <a:endParaRPr lang="es-ES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75" name="Google Shape;75;p1"/>
          <p:cNvGrpSpPr/>
          <p:nvPr/>
        </p:nvGrpSpPr>
        <p:grpSpPr>
          <a:xfrm>
            <a:off x="5286741" y="4349669"/>
            <a:ext cx="1693728" cy="1693728"/>
            <a:chOff x="7629052" y="2751299"/>
            <a:chExt cx="1693728" cy="1693728"/>
          </a:xfrm>
        </p:grpSpPr>
        <p:pic>
          <p:nvPicPr>
            <p:cNvPr id="76" name="Google Shape;76;p1" descr="Dibujo en blanco y negro&#10;&#10;Descripción generada automáticamente con confianza media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011289" y="3208891"/>
              <a:ext cx="886521" cy="886637"/>
            </a:xfrm>
            <a:prstGeom prst="rect">
              <a:avLst/>
            </a:prstGeom>
            <a:solidFill>
              <a:srgbClr val="69707A"/>
            </a:solidFill>
            <a:ln>
              <a:noFill/>
            </a:ln>
          </p:spPr>
        </p:pic>
        <p:grpSp>
          <p:nvGrpSpPr>
            <p:cNvPr id="77" name="Google Shape;77;p1"/>
            <p:cNvGrpSpPr/>
            <p:nvPr/>
          </p:nvGrpSpPr>
          <p:grpSpPr>
            <a:xfrm>
              <a:off x="7629052" y="2751299"/>
              <a:ext cx="1693728" cy="1693728"/>
              <a:chOff x="5428217" y="2782676"/>
              <a:chExt cx="1693728" cy="1693728"/>
            </a:xfrm>
          </p:grpSpPr>
          <p:pic>
            <p:nvPicPr>
              <p:cNvPr id="78" name="Google Shape;78;p1" descr="Monitor contorno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428217" y="2782676"/>
                <a:ext cx="1693728" cy="169372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9" name="Google Shape;79;p1"/>
              <p:cNvSpPr txBox="1"/>
              <p:nvPr/>
            </p:nvSpPr>
            <p:spPr>
              <a:xfrm>
                <a:off x="5700148" y="3568171"/>
                <a:ext cx="1297150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600" b="1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Nombre del presentador</a:t>
                </a:r>
                <a:endParaRPr/>
              </a:p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0" name="Google Shape;80;p1"/>
              <p:cNvCxnSpPr/>
              <p:nvPr/>
            </p:nvCxnSpPr>
            <p:spPr>
              <a:xfrm>
                <a:off x="5789089" y="3718920"/>
                <a:ext cx="929252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81" name="Google Shape;81;p1"/>
              <p:cNvSpPr txBox="1"/>
              <p:nvPr/>
            </p:nvSpPr>
            <p:spPr>
              <a:xfrm>
                <a:off x="5694261" y="3683587"/>
                <a:ext cx="816249" cy="1692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500" b="0" i="0" u="none" strike="noStrike" cap="non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Cargo del presentador</a:t>
                </a:r>
                <a:endParaRPr/>
              </a:p>
            </p:txBody>
          </p:sp>
        </p:grpSp>
      </p:grpSp>
      <p:grpSp>
        <p:nvGrpSpPr>
          <p:cNvPr id="82" name="Google Shape;82;p1"/>
          <p:cNvGrpSpPr/>
          <p:nvPr/>
        </p:nvGrpSpPr>
        <p:grpSpPr>
          <a:xfrm>
            <a:off x="4200772" y="2047084"/>
            <a:ext cx="3865666" cy="1693728"/>
            <a:chOff x="4493774" y="2541562"/>
            <a:chExt cx="3865666" cy="1693728"/>
          </a:xfrm>
        </p:grpSpPr>
        <p:grpSp>
          <p:nvGrpSpPr>
            <p:cNvPr id="83" name="Google Shape;83;p1"/>
            <p:cNvGrpSpPr/>
            <p:nvPr/>
          </p:nvGrpSpPr>
          <p:grpSpPr>
            <a:xfrm>
              <a:off x="4493774" y="2788564"/>
              <a:ext cx="1411440" cy="1199988"/>
              <a:chOff x="4493774" y="2788564"/>
              <a:chExt cx="1411440" cy="1199988"/>
            </a:xfrm>
          </p:grpSpPr>
          <p:sp>
            <p:nvSpPr>
              <p:cNvPr id="84" name="Google Shape;84;p1"/>
              <p:cNvSpPr txBox="1"/>
              <p:nvPr/>
            </p:nvSpPr>
            <p:spPr>
              <a:xfrm>
                <a:off x="4648702" y="3190358"/>
                <a:ext cx="1101584" cy="18466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t-BR" sz="600" b="0" i="0" u="none" strike="noStrike" cap="none" dirty="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PORTADA POWERPOINT</a:t>
                </a:r>
                <a:endParaRPr dirty="0"/>
              </a:p>
            </p:txBody>
          </p:sp>
          <p:grpSp>
            <p:nvGrpSpPr>
              <p:cNvPr id="85" name="Google Shape;85;p1" descr="Monitor contorno"/>
              <p:cNvGrpSpPr/>
              <p:nvPr/>
            </p:nvGrpSpPr>
            <p:grpSpPr>
              <a:xfrm>
                <a:off x="4493774" y="2788564"/>
                <a:ext cx="1411440" cy="1199988"/>
                <a:chOff x="4493774" y="2788564"/>
                <a:chExt cx="1411440" cy="1199988"/>
              </a:xfrm>
            </p:grpSpPr>
            <p:sp>
              <p:nvSpPr>
                <p:cNvPr id="86" name="Google Shape;86;p1"/>
                <p:cNvSpPr/>
                <p:nvPr/>
              </p:nvSpPr>
              <p:spPr>
                <a:xfrm>
                  <a:off x="4493774" y="2788564"/>
                  <a:ext cx="1411440" cy="1199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440" h="1199988" extrusionOk="0">
                      <a:moveTo>
                        <a:pt x="1340868" y="0"/>
                      </a:moveTo>
                      <a:lnTo>
                        <a:pt x="70572" y="0"/>
                      </a:lnTo>
                      <a:cubicBezTo>
                        <a:pt x="31644" y="116"/>
                        <a:pt x="116" y="31644"/>
                        <a:pt x="0" y="70572"/>
                      </a:cubicBezTo>
                      <a:lnTo>
                        <a:pt x="0" y="917701"/>
                      </a:lnTo>
                      <a:cubicBezTo>
                        <a:pt x="126" y="956625"/>
                        <a:pt x="31648" y="988147"/>
                        <a:pt x="70572" y="988273"/>
                      </a:cubicBezTo>
                      <a:lnTo>
                        <a:pt x="582219" y="988273"/>
                      </a:lnTo>
                      <a:lnTo>
                        <a:pt x="582219" y="1164703"/>
                      </a:lnTo>
                      <a:lnTo>
                        <a:pt x="388146" y="1164703"/>
                      </a:lnTo>
                      <a:lnTo>
                        <a:pt x="388146" y="1199989"/>
                      </a:lnTo>
                      <a:lnTo>
                        <a:pt x="1023294" y="1199989"/>
                      </a:lnTo>
                      <a:lnTo>
                        <a:pt x="1023294" y="1164703"/>
                      </a:lnTo>
                      <a:lnTo>
                        <a:pt x="829221" y="1164703"/>
                      </a:lnTo>
                      <a:lnTo>
                        <a:pt x="829221" y="988273"/>
                      </a:lnTo>
                      <a:lnTo>
                        <a:pt x="1340868" y="988273"/>
                      </a:lnTo>
                      <a:cubicBezTo>
                        <a:pt x="1379792" y="988147"/>
                        <a:pt x="1411315" y="956625"/>
                        <a:pt x="1411440" y="917701"/>
                      </a:cubicBezTo>
                      <a:lnTo>
                        <a:pt x="1411440" y="70572"/>
                      </a:lnTo>
                      <a:cubicBezTo>
                        <a:pt x="1411324" y="31644"/>
                        <a:pt x="1379796" y="116"/>
                        <a:pt x="1340868" y="0"/>
                      </a:cubicBezTo>
                      <a:close/>
                      <a:moveTo>
                        <a:pt x="793935" y="1164773"/>
                      </a:moveTo>
                      <a:lnTo>
                        <a:pt x="617505" y="1164773"/>
                      </a:lnTo>
                      <a:lnTo>
                        <a:pt x="617505" y="988343"/>
                      </a:lnTo>
                      <a:lnTo>
                        <a:pt x="793935" y="988343"/>
                      </a:lnTo>
                      <a:close/>
                      <a:moveTo>
                        <a:pt x="1376154" y="917771"/>
                      </a:moveTo>
                      <a:cubicBezTo>
                        <a:pt x="1376154" y="937260"/>
                        <a:pt x="1360357" y="953057"/>
                        <a:pt x="1340868" y="953057"/>
                      </a:cubicBezTo>
                      <a:lnTo>
                        <a:pt x="70572" y="953057"/>
                      </a:lnTo>
                      <a:cubicBezTo>
                        <a:pt x="51084" y="953057"/>
                        <a:pt x="35286" y="937260"/>
                        <a:pt x="35286" y="917771"/>
                      </a:cubicBezTo>
                      <a:lnTo>
                        <a:pt x="35286" y="70572"/>
                      </a:lnTo>
                      <a:cubicBezTo>
                        <a:pt x="35286" y="51084"/>
                        <a:pt x="51084" y="35286"/>
                        <a:pt x="70572" y="35286"/>
                      </a:cubicBezTo>
                      <a:lnTo>
                        <a:pt x="1340868" y="35286"/>
                      </a:lnTo>
                      <a:cubicBezTo>
                        <a:pt x="1360357" y="35286"/>
                        <a:pt x="1376154" y="51084"/>
                        <a:pt x="1376154" y="7057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7;p1"/>
                <p:cNvSpPr/>
                <p:nvPr/>
              </p:nvSpPr>
              <p:spPr>
                <a:xfrm>
                  <a:off x="4581989" y="2876779"/>
                  <a:ext cx="1235010" cy="81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5010" h="811825" extrusionOk="0">
                      <a:moveTo>
                        <a:pt x="35286" y="0"/>
                      </a:moveTo>
                      <a:lnTo>
                        <a:pt x="0" y="0"/>
                      </a:lnTo>
                      <a:lnTo>
                        <a:pt x="0" y="811825"/>
                      </a:lnTo>
                      <a:lnTo>
                        <a:pt x="1235010" y="811825"/>
                      </a:lnTo>
                      <a:lnTo>
                        <a:pt x="1235010" y="0"/>
                      </a:lnTo>
                      <a:lnTo>
                        <a:pt x="35286" y="0"/>
                      </a:lnTo>
                      <a:close/>
                      <a:moveTo>
                        <a:pt x="1199724" y="776539"/>
                      </a:moveTo>
                      <a:lnTo>
                        <a:pt x="35286" y="776539"/>
                      </a:lnTo>
                      <a:lnTo>
                        <a:pt x="35286" y="35286"/>
                      </a:lnTo>
                      <a:lnTo>
                        <a:pt x="1199724" y="3528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8" name="Google Shape;88;p1"/>
            <p:cNvGrpSpPr/>
            <p:nvPr/>
          </p:nvGrpSpPr>
          <p:grpSpPr>
            <a:xfrm>
              <a:off x="6665712" y="2541562"/>
              <a:ext cx="1693728" cy="1693728"/>
              <a:chOff x="7629052" y="2751299"/>
              <a:chExt cx="1693728" cy="1693728"/>
            </a:xfrm>
          </p:grpSpPr>
          <p:pic>
            <p:nvPicPr>
              <p:cNvPr id="89" name="Google Shape;89;p1" descr="Dibujo en blanco y negro&#10;&#10;Descripción generada automáticamente con confianza media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8011289" y="3208891"/>
                <a:ext cx="886521" cy="886637"/>
              </a:xfrm>
              <a:prstGeom prst="rect">
                <a:avLst/>
              </a:prstGeom>
              <a:solidFill>
                <a:srgbClr val="69707A"/>
              </a:solidFill>
              <a:ln>
                <a:noFill/>
              </a:ln>
            </p:spPr>
          </p:pic>
          <p:grpSp>
            <p:nvGrpSpPr>
              <p:cNvPr id="90" name="Google Shape;90;p1"/>
              <p:cNvGrpSpPr/>
              <p:nvPr/>
            </p:nvGrpSpPr>
            <p:grpSpPr>
              <a:xfrm>
                <a:off x="7629052" y="2751299"/>
                <a:ext cx="1693728" cy="1693728"/>
                <a:chOff x="5428217" y="2782676"/>
                <a:chExt cx="1693728" cy="1693728"/>
              </a:xfrm>
            </p:grpSpPr>
            <p:pic>
              <p:nvPicPr>
                <p:cNvPr id="91" name="Google Shape;91;p1" descr="Monitor contorno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5428217" y="2782676"/>
                  <a:ext cx="1693728" cy="169372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92" name="Google Shape;92;p1"/>
                <p:cNvSpPr txBox="1"/>
                <p:nvPr/>
              </p:nvSpPr>
              <p:spPr>
                <a:xfrm>
                  <a:off x="5700148" y="3568171"/>
                  <a:ext cx="1297150" cy="40011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600" b="1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Nombre del presentador</a:t>
                  </a:r>
                  <a:endParaRPr/>
                </a:p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cxnSp>
              <p:nvCxnSpPr>
                <p:cNvPr id="93" name="Google Shape;93;p1"/>
                <p:cNvCxnSpPr/>
                <p:nvPr/>
              </p:nvCxnSpPr>
              <p:spPr>
                <a:xfrm>
                  <a:off x="5789089" y="3718920"/>
                  <a:ext cx="929252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94" name="Google Shape;94;p1"/>
                <p:cNvSpPr txBox="1"/>
                <p:nvPr/>
              </p:nvSpPr>
              <p:spPr>
                <a:xfrm>
                  <a:off x="5694261" y="3683587"/>
                  <a:ext cx="816249" cy="1692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pt-BR" sz="500" b="0" i="0" u="none" strike="noStrike" cap="none">
                      <a:solidFill>
                        <a:schemeClr val="lt1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Cargo del presentador</a:t>
                  </a:r>
                  <a:endParaRPr/>
                </a:p>
              </p:txBody>
            </p:sp>
          </p:grpSp>
        </p:grpSp>
        <p:sp>
          <p:nvSpPr>
            <p:cNvPr id="95" name="Google Shape;95;p1"/>
            <p:cNvSpPr txBox="1"/>
            <p:nvPr/>
          </p:nvSpPr>
          <p:spPr>
            <a:xfrm>
              <a:off x="6143477" y="3034669"/>
              <a:ext cx="4251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32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PatronUNIMEDIA">
  <a:themeElements>
    <a:clrScheme name="Alizarin Light">
      <a:dk1>
        <a:srgbClr val="737572"/>
      </a:dk1>
      <a:lt1>
        <a:srgbClr val="FFFFFF"/>
      </a:lt1>
      <a:dk2>
        <a:srgbClr val="DB342D"/>
      </a:dk2>
      <a:lt2>
        <a:srgbClr val="FFFFFF"/>
      </a:lt2>
      <a:accent1>
        <a:srgbClr val="DB342D"/>
      </a:accent1>
      <a:accent2>
        <a:srgbClr val="7C8185"/>
      </a:accent2>
      <a:accent3>
        <a:srgbClr val="DB342D"/>
      </a:accent3>
      <a:accent4>
        <a:srgbClr val="7C8185"/>
      </a:accent4>
      <a:accent5>
        <a:srgbClr val="DB342D"/>
      </a:accent5>
      <a:accent6>
        <a:srgbClr val="7C8185"/>
      </a:accent6>
      <a:hlink>
        <a:srgbClr val="DB342D"/>
      </a:hlink>
      <a:folHlink>
        <a:srgbClr val="FF60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144</Words>
  <Application>Microsoft Office PowerPoint</Application>
  <PresentationFormat>Panorámica</PresentationFormat>
  <Paragraphs>13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Roboto Medium</vt:lpstr>
      <vt:lpstr>Roboto Light</vt:lpstr>
      <vt:lpstr>Roboto Thin</vt:lpstr>
      <vt:lpstr>Calibri</vt:lpstr>
      <vt:lpstr>Roboto Black</vt:lpstr>
      <vt:lpstr>Arial</vt:lpstr>
      <vt:lpstr>Roboto</vt:lpstr>
      <vt:lpstr>PatronUNIMEDIA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PATRICIA MORILLAS ALCAIDE</dc:creator>
  <cp:lastModifiedBy>PATRICIA MORILLAS ALCAIDE</cp:lastModifiedBy>
  <cp:revision>6</cp:revision>
  <dcterms:created xsi:type="dcterms:W3CDTF">2023-09-20T06:59:57Z</dcterms:created>
  <dcterms:modified xsi:type="dcterms:W3CDTF">2023-12-14T12:24:42Z</dcterms:modified>
</cp:coreProperties>
</file>